
<file path=[Content_Types].xml><?xml version="1.0" encoding="utf-8"?>
<Types xmlns="http://schemas.openxmlformats.org/package/2006/content-types">
  <Default Extension="jpg" ContentType="image/jp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</p:sldIdLst>
  <p:sldSz cx="18288000" cy="10287000"/>
  <p:notesSz cx="18288000" cy="10287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8/4/2023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8/4/2023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8/4/2023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8/4/2023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8/4/2023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14400" y="411480"/>
            <a:ext cx="16459200" cy="16459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14400" y="2366010"/>
            <a:ext cx="1645920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8/4/2023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0</Words>
  <Application>Microsoft Office PowerPoint</Application>
  <PresentationFormat>Custom</PresentationFormat>
  <Paragraphs>0</Paragraphs>
  <Slides>54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56" baseType="lpstr"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Analysis</dc:title>
  <dc:creator>Aman Sharma</dc:creator>
  <cp:keywords>DAFoZ8VvQbk,BAFF48VR64s</cp:keywords>
  <cp:lastModifiedBy>aman</cp:lastModifiedBy>
  <cp:revision>1</cp:revision>
  <dcterms:created xsi:type="dcterms:W3CDTF">2023-08-04T01:54:18Z</dcterms:created>
  <dcterms:modified xsi:type="dcterms:W3CDTF">2023-08-04T01:57:27Z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2023-08-02T00:00:00Z</vt:filetime>
  </property>
  <property fmtid="{D5CDD505-2E9C-101B-9397-08002B2CF9AE}" pid="3" name="Creator">
    <vt:lpwstr>Canva</vt:lpwstr>
  </property>
  <property fmtid="{D5CDD505-2E9C-101B-9397-08002B2CF9AE}" pid="4" name="LastSaved">
    <vt:filetime>2023-08-04T00:00:00Z</vt:filetime>
  </property>
</Properties>
</file>